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35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1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0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18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0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62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5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2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12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66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09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6E4F-B1F8-415E-900C-B98ECE1AF4A2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F73F-F7D8-4ECB-ACA0-AE6DA0269B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5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s://evangile.tv/content-site/uploads/2018/01/chr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994"/>
            <a:ext cx="12192000" cy="81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0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929103"/>
            <a:ext cx="12252960" cy="8168640"/>
          </a:xfrm>
        </p:spPr>
      </p:pic>
    </p:spTree>
    <p:extLst>
      <p:ext uri="{BB962C8B-B14F-4D97-AF65-F5344CB8AC3E}">
        <p14:creationId xmlns:p14="http://schemas.microsoft.com/office/powerpoint/2010/main" val="331724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http://www.idenyt.dk/globalassets/denmark/planter/istock_3983753_large.jpg?preset=width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6504"/>
            <a:ext cx="12287250" cy="81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82" y="591344"/>
            <a:ext cx="4447635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7776"/>
            <a:ext cx="12192000" cy="88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Anja Sever</cp:lastModifiedBy>
  <cp:revision>3</cp:revision>
  <dcterms:created xsi:type="dcterms:W3CDTF">2018-03-15T19:28:10Z</dcterms:created>
  <dcterms:modified xsi:type="dcterms:W3CDTF">2018-03-15T20:00:47Z</dcterms:modified>
</cp:coreProperties>
</file>